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301" r:id="rId19"/>
    <p:sldId id="300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5" r:id="rId28"/>
    <p:sldId id="282" r:id="rId29"/>
    <p:sldId id="283" r:id="rId30"/>
    <p:sldId id="286" r:id="rId31"/>
    <p:sldId id="284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96B283-2A87-453D-B92F-B1456025F212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301"/>
            <p14:sldId id="300"/>
            <p14:sldId id="274"/>
            <p14:sldId id="275"/>
            <p14:sldId id="276"/>
            <p14:sldId id="277"/>
            <p14:sldId id="278"/>
            <p14:sldId id="279"/>
            <p14:sldId id="281"/>
            <p14:sldId id="285"/>
            <p14:sldId id="282"/>
            <p14:sldId id="283"/>
            <p14:sldId id="286"/>
            <p14:sldId id="284"/>
            <p14:sldId id="287"/>
          </p14:sldIdLst>
        </p14:section>
        <p14:section name="Раздел без заголовка" id="{5367E449-03D8-4550-BCE0-1E46AF0858D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563" autoAdjust="0"/>
  </p:normalViewPr>
  <p:slideViewPr>
    <p:cSldViewPr>
      <p:cViewPr>
        <p:scale>
          <a:sx n="114" d="100"/>
          <a:sy n="114" d="100"/>
        </p:scale>
        <p:origin x="-151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E72B6-4601-4218-B9C7-396AB1CA447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C1910-FDB8-4056-A1DB-D4C873874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C1910-FDB8-4056-A1DB-D4C873874E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Паспорт Гвардейского сельского поселения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2666404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7732"/>
            <a:ext cx="8229600" cy="4024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МБУДО «СРДШИ»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44157334_dsc_1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893995" cy="374441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86446" y="1857364"/>
            <a:ext cx="3060000" cy="468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дополнительного образования «Симферопольская районная детская школа искусств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состоит из Гвардейской музыкальной школы,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Кольчугинской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Родниковской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Молодежненской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работает 57 преподавателей, которые обучают 500 детей.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Гвардейской школе работают 20 преподавателей.</a:t>
            </a: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МБУДО «СРДШИ»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Корбан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Васильевна.</a:t>
            </a:r>
          </a:p>
          <a:p>
            <a:pPr marL="0" indent="0" algn="just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Крым, Симферопольский район,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Гвардейское, ул. Карла Маркса, дом 103А</a:t>
            </a:r>
          </a:p>
          <a:p>
            <a:pPr marL="0" indent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indent="0" algn="just">
              <a:buNone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http://simfraydmsh.ru/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«Симферопольская центральная районная клиническая больница»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132856"/>
            <a:ext cx="3466728" cy="396000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«Гвардейская районная больница №1 Симферопольского района» обслуживает 36 тыс. чел. В штате насчитывается около 50 врачей, более 100 медсестер, 60 санитарок и обслуживающего персонала. На сегодняшний день отделение стационара больницы рассчитано на 105 коек.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Заведующий больницей – Астахов Александр Анатольевич.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Заведующий поликлиникой – 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Лукьянинкова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Галина Анатольевна.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Гвардейское, ул. Карла Маркса, дом 69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algn="just"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http://scrcb.ru/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 «Всех Крымских святых»</a:t>
            </a:r>
          </a:p>
        </p:txBody>
      </p:sp>
      <p:pic>
        <p:nvPicPr>
          <p:cNvPr id="6" name="Рисунок 5" descr="0_1d1727_861f1c25_X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5328592" cy="405611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652120" y="1935480"/>
            <a:ext cx="303468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мая 1995 г. был освящен храм Всех Крымских святых в поселке городского типа Гвардейское по ул. Набережной,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 12.</a:t>
            </a:r>
          </a:p>
          <a:p>
            <a:pPr marL="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протоиерей Игорь Лесик.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храме действует воскресная школа.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Мечеть «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Сарабуз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2060848"/>
            <a:ext cx="2818656" cy="30963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itchFamily="18" charset="0"/>
              </a:rPr>
              <a:t>На территории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anose="02020603050405020304" pitchFamily="18" charset="0"/>
                <a:cs typeface="Times New Roman" pitchFamily="18" charset="0"/>
              </a:rPr>
              <a:t>. Гвардейское расположена  функционирующая Мечеть.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itchFamily="18" charset="0"/>
              </a:rPr>
              <a:t>Представитель общины -  Гафаров Э.</a:t>
            </a:r>
          </a:p>
          <a:p>
            <a:pPr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marL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Гвардейское, ул. Почтовая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дом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17Б</a:t>
            </a:r>
          </a:p>
        </p:txBody>
      </p:sp>
      <p:pic>
        <p:nvPicPr>
          <p:cNvPr id="4" name="Рисунок 3" descr="ngOaZEQHXuY.jpg"/>
          <p:cNvPicPr>
            <a:picLocks noChangeAspect="1"/>
          </p:cNvPicPr>
          <p:nvPr/>
        </p:nvPicPr>
        <p:blipFill>
          <a:blip r:embed="rId2" cstate="print"/>
          <a:srcRect b="8313"/>
          <a:stretch>
            <a:fillRect/>
          </a:stretch>
        </p:blipFill>
        <p:spPr>
          <a:xfrm>
            <a:off x="179512" y="1844824"/>
            <a:ext cx="561662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 Симферопольского района «Районная централизованная библиотека»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844824"/>
            <a:ext cx="3106688" cy="4536504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Сеть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библиотек Симферопольской районной централизованной библиотечной системы составляет 56 библиотек, в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2 районные библиотеки (центральная и детская), 3 поселковые, 51 сельская.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Гвардейская б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иблиотека (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Центральная)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методическим центром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библиотек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Симферопольского района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Директор МБУК СР «РЦБ» - Тургенева Лариса Васильевна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 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Гвардейское,  ул. Карла Маркса,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 72</a:t>
            </a:r>
            <a:r>
              <a:rPr lang="ru-RU" sz="1300" dirty="0"/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Официальный сайт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http://bibliogvard.ru/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702" y="2060848"/>
            <a:ext cx="554744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 «Детская библиотека»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700808"/>
            <a:ext cx="3106688" cy="424847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400" dirty="0" smtClean="0"/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Детской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библиотеке работает специализированный коллектив, развивая у детей любовь к книгам и познанию чего-то нового. </a:t>
            </a: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детей проводятся утренники и  представления, разнообразные сценки с участием самих детей. 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marL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 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Гвардейское, ул. Почтовая,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 34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Сайт:</a:t>
            </a:r>
          </a:p>
          <a:p>
            <a:pPr marL="0" algn="just">
              <a:buNone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http://detbiblioteka.blogspot.com/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556792"/>
            <a:ext cx="4896545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GNB7KbTl2o.jpg"/>
          <p:cNvPicPr>
            <a:picLocks noChangeAspect="1"/>
          </p:cNvPicPr>
          <p:nvPr/>
        </p:nvPicPr>
        <p:blipFill>
          <a:blip r:embed="rId2" cstate="print">
            <a:lum bright="-12000"/>
          </a:blip>
          <a:srcRect r="6351" b="22280"/>
          <a:stretch>
            <a:fillRect/>
          </a:stretch>
        </p:blipFill>
        <p:spPr>
          <a:xfrm>
            <a:off x="179512" y="2204864"/>
            <a:ext cx="583264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унитарное предприятие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«Гвардеец»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1556792"/>
            <a:ext cx="2808312" cy="468052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МУП «Гвардеец»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создано с целью удовлетворения общественных потребностей Гвардейского сельского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поселения. Предприятие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осуществляет в установленном законодательством Российской Федерации, Республики Крым и правовыми актами Гвардейского сельского совета: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организация захоронений и предоставление связанных с ними услуг;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обслуживание мест выносной   торговли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сельского поселения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Крым, Симферопольский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Гвардейское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ул. Ленина, дом 1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7099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«Учреждение по обеспечению деятельности ОМС муниципального образования Гвардейское сельское поселение»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1916832"/>
            <a:ext cx="3106688" cy="424847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400" dirty="0" smtClean="0"/>
              <a:t> </a:t>
            </a:r>
          </a:p>
          <a:p>
            <a:pPr marL="0" algn="just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МБУ «Учреждение по обеспечению деятельности ОМС муниципального образования Гвардейское сельское поселение»:</a:t>
            </a:r>
          </a:p>
          <a:p>
            <a:pPr marL="11430" indent="-28575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услуг населению, </a:t>
            </a:r>
          </a:p>
          <a:p>
            <a:pPr marL="11430" indent="-28575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вопросов жилищно-коммунального характера,</a:t>
            </a:r>
          </a:p>
          <a:p>
            <a:pPr marL="11430" indent="-28575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(эксплуатация) административного здания Гвардейского сельского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Крым, Симферопольский район,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Гвардейское, ул.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Карла Маркса,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WcK46Am6Sw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922" y="2348880"/>
            <a:ext cx="5544616" cy="365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стадион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013176"/>
            <a:ext cx="7344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поселка находится футбольный стадион, который служит поселку как для проведения футбольных матчей, так и для праздников Гвардейского сельского поселения.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2017 г. на территории стадиона установлена спортивная площадка ГТО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Гвардейское, ул.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Стадионная,6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erviza_guardeisko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392489" cy="3312368"/>
          </a:xfrm>
        </p:spPr>
      </p:pic>
      <p:pic>
        <p:nvPicPr>
          <p:cNvPr id="8" name="Рисунок 7" descr="qJEkyPvl-vg.jpg"/>
          <p:cNvPicPr>
            <a:picLocks noChangeAspect="1"/>
          </p:cNvPicPr>
          <p:nvPr/>
        </p:nvPicPr>
        <p:blipFill>
          <a:blip r:embed="rId3" cstate="print"/>
          <a:srcRect l="11219" t="16434" r="7536"/>
          <a:stretch>
            <a:fillRect/>
          </a:stretch>
        </p:blipFill>
        <p:spPr>
          <a:xfrm>
            <a:off x="4974711" y="1124744"/>
            <a:ext cx="3989777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Футбольный клуб «Гвардеец»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jZiInWnMgf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484785"/>
            <a:ext cx="4608511" cy="3731020"/>
          </a:xfrm>
        </p:spPr>
      </p:pic>
      <p:sp>
        <p:nvSpPr>
          <p:cNvPr id="5" name="Прямоугольник 4"/>
          <p:cNvSpPr/>
          <p:nvPr/>
        </p:nvSpPr>
        <p:spPr>
          <a:xfrm>
            <a:off x="5004048" y="2492896"/>
            <a:ext cx="360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2010 г. создан футбольный клуб «Гвардеец», участвующий в футбольных соревнованиях Республики.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Сегодня клуб является чемпионом Республики Крыма среди любительских команд.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Гвардейском сельском поселении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843528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Гвардейское сельское поселение расположено в 18 км от города Симферополя, с которым связано шоссейными дорогами Симферополь-Харьков и Симферополь-Армянск, а также железной дорогой. В поселке с 1914 г. расположена узловая железнодорожная станция </a:t>
            </a:r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Остряково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территории поселения протекает река Салгир.</a:t>
            </a:r>
            <a:b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сельского поселения - 1638,0015 га.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– более 22467 человек. </a:t>
            </a:r>
          </a:p>
          <a:p>
            <a:pPr marL="0" algn="just">
              <a:buNone/>
            </a:pPr>
            <a:endParaRPr lang="ru-RU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Гвардейского сельского поселения  входят 5 населенных пунктов: </a:t>
            </a:r>
          </a:p>
          <a:p>
            <a:pPr marL="11430" indent="-285750" algn="just"/>
            <a:r>
              <a:rPr lang="ru-RU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Гвардейское </a:t>
            </a:r>
          </a:p>
          <a:p>
            <a:pPr marL="11430" indent="-285750" algn="just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Красная Зорька</a:t>
            </a:r>
          </a:p>
          <a:p>
            <a:pPr marL="11430" indent="-285750" algn="just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Маленькое, </a:t>
            </a:r>
          </a:p>
          <a:p>
            <a:pPr marL="11430" indent="-285750" algn="just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Новый Сад</a:t>
            </a:r>
          </a:p>
          <a:p>
            <a:pPr marL="11430" indent="-285750" algn="just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Софиевка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Маленькое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2217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с. Маленькое 10 улиц.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Площадь,  занимаемая селом – 116,1406 га. 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населения - 1416 человек.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селе осуществляют деятельность: МБОУ  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Маленская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Школа», МБДОУ «Детский сад Яблонька»,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Маленский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Дом культуры, ФГАОУВО "Крымский федеральный университет имени В.И. Вернадского" (Агропромышленный колледж), Храм Александра Невского.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Маленская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124744"/>
            <a:ext cx="3178696" cy="4752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Директор  МБОУ 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Маленская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Школа» 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Хрыкина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Светлана Николаевна.</a:t>
            </a:r>
          </a:p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Уровни образования - </a:t>
            </a:r>
          </a:p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начальное общее образование,</a:t>
            </a:r>
          </a:p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основное общее образование,</a:t>
            </a:r>
          </a:p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среднее общее образование.</a:t>
            </a:r>
          </a:p>
          <a:p>
            <a:pPr fontAlgn="base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школе обучается 315 обучающихся.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 с.Маленькое,  ул. Школьная, дом 6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http://malenkoe-school.ru/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539465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детское общеобразовательное учреждение «Детский сад «Яблонька»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F8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5256584" cy="45811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868144" y="1935480"/>
            <a:ext cx="2818656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1970 году.</a:t>
            </a:r>
          </a:p>
          <a:p>
            <a:pPr marL="0" indent="0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«Яблонька» с. Маленькое» -  Канивец Елена Валериевна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2017/2018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функционирует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групп,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посещают 138 детей.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Крым, Симферопольский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р-н, с. Маленькое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ул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Школьная, 13А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http://ds_malenkoe.a2b2.ru/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Маленский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сельский Дом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700808"/>
            <a:ext cx="3106688" cy="381642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МБУК «Централизованная клубная система Симферопольского района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Маленского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сельского Дома культуры – Букин Игорь Иванович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 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Маленькое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 ул. Школьная, дом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лощадь ДК вход.jpg"/>
          <p:cNvPicPr>
            <a:picLocks noChangeAspect="1"/>
          </p:cNvPicPr>
          <p:nvPr/>
        </p:nvPicPr>
        <p:blipFill>
          <a:blip r:embed="rId2" cstate="print"/>
          <a:srcRect l="6866" r="3881" b="19443"/>
          <a:stretch>
            <a:fillRect/>
          </a:stretch>
        </p:blipFill>
        <p:spPr>
          <a:xfrm>
            <a:off x="755576" y="1916832"/>
            <a:ext cx="468052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ФГАОУВО "Крымский федеральный университет имени В.И. Вернадского" (Агропромышленный колледж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412776"/>
            <a:ext cx="3347864" cy="504056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Ордена Трудового Красного Знамени агропромышленный колледж  (филиал) федерального государственного автономного образовательного учреждения высшего образования «Крымский федеральный университет имени В.И. Вернадского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Директор колледжа  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Соченко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Виктор Николаевич.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 колледже функционирует современный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студенческий городок с комплексом необходимых учебных, производственных и  культурно-бытовых помещений. В распоряжении студентов 4 учебных корпуса, 6 общежитий, спортзал, стадион.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 с. Маленькое,  ул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Студенческая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 1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Сайт:</a:t>
            </a:r>
          </a:p>
          <a:p>
            <a:pPr marL="0" algn="just">
              <a:buNone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http://aic.cfuv.ru/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c7f84a6a7bc000a93857b7d28574a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554461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Софиевка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с. Софиевка 19 улиц.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занимаемая селом – 302,6 га. 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населения - 3646 человек.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селе осуществляют деятельность: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Дом культуры, ГБУЗ «Фельдшерский акушерский пункт», Мечеть «Община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Итифак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ГБУЗ «Фельдшерский акушерский пункт»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2780928"/>
            <a:ext cx="3106688" cy="252028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с. Софиевка расположен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ФАП,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готовый оказать содействие в экстренных ситуациях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р-н, село Софиевка, ул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Центральная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83Г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 cstate="print"/>
          <a:srcRect l="34250" t="17640" r="34250" b="33620"/>
          <a:stretch>
            <a:fillRect/>
          </a:stretch>
        </p:blipFill>
        <p:spPr>
          <a:xfrm>
            <a:off x="323528" y="1700808"/>
            <a:ext cx="5403643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Мечеть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бщины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Иттифак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916832"/>
            <a:ext cx="3106688" cy="3456384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с. Софиевка построена новая мечеть, развивающая национальные традиции у местного населения.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общины Асанов 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р-н, село Софиевка, ул.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Арзы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ofevka.jpg"/>
          <p:cNvPicPr>
            <a:picLocks noChangeAspect="1"/>
          </p:cNvPicPr>
          <p:nvPr/>
        </p:nvPicPr>
        <p:blipFill>
          <a:blip r:embed="rId2" cstate="print"/>
          <a:srcRect b="21289"/>
          <a:stretch>
            <a:fillRect/>
          </a:stretch>
        </p:blipFill>
        <p:spPr>
          <a:xfrm>
            <a:off x="323528" y="1988840"/>
            <a:ext cx="523875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Красная Зорька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с. Красная Зорька 29 улиц.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Площадь, занимаемая селом – 302,2635 га. 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населения - 2751 человек.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селе осуществляют деятельность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Краснозорькинская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начальная школа» и Церковь Общины Петра и Павла православной  церкви Симферопольской и Крымской епархии.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Краснозорькинская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начальная школа»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628800"/>
            <a:ext cx="3178696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Директор МБОУ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Краснозорькинская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школа»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Калугина Инна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Борисовна.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школе в шести классах-комплектах получают знания 130 обучающихся, 90 из которых посещают группу  продленного дня. Учебно-воспитательный процесс осуществляют 11 педагогов 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воспитателей.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р-н,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Красная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Зорька, ул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Московская,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 23</a:t>
            </a:r>
          </a:p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algn="just">
              <a:buNone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krasnayazorka-school.ru/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53285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Гвардейское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8245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Гвардейское 87 улиц. Площадь, занимаемая поселком – 885,8987 га. Численность населения -12702 чел.</a:t>
            </a:r>
          </a:p>
          <a:p>
            <a:pPr marL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поселке осуществляют деятельность: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 «Гвардейская Школа №1»,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 «Гвардейская Школа-Гимназия №2»,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МБОУ  «Гвардейская Школа-Гимназия №3»,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«Детский сад Солнышко»,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«Детский сад Флажок»,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«Детский сад  Теремок»,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МБУДО «СРДШИ» (Музыкальная школа), </a:t>
            </a:r>
          </a:p>
          <a:p>
            <a:pPr marL="11430" indent="-28575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ГБУЗ «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Симферопольская центральная районная клиническая больница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«Всех Крымских святых», 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Мечеть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Сарабуз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Гвардейский поселковый Дом культуры,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 Симферопольского района «Районная централизованная библиотека»,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 «Детская библиотека»,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«Гвардеец»,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«Учреждение по обеспечению деятельности ОМС муниципального образования Гвардейское сельское поселение», </a:t>
            </a:r>
          </a:p>
          <a:p>
            <a:pPr marL="11430" indent="-2857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Футбольный клуб «Гвардеец».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святых апостолов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Петра и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484785"/>
            <a:ext cx="3178696" cy="39637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РЕЛИГИОЗНАЯ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ОРГАНИЗАЦИЯ "ПРАВОСЛАВНЫЙ ПРИХОД ХРАМА СВЯТЫХ АПОСТОЛОВ ПЕТРА И ПАВЛА С. КРАСНАЯ ЗОРЬКА СИМФЕРОПОЛЬСКОГО РАЙОНА РЕСПУБЛИКИ КРЫМ СИМФЕРОПОЛЬСКОЙ И КРЫМСКОЙ ЕПАРХИИ"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Настоятель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храма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протоиерей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Синзюк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algn="just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р-н, с. Красная Зорька, ул.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Куйбышева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дом 43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42175437_hra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5184576" cy="3891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Новый Сад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507288" cy="295232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с. Новый Сад 3 улицы и 1 квартал.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Площадь, занимаемая селом – 31,1887 га. 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населения – 492 человека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селе осуществляет деятельность: МБДОУ «Детский сад «Ласточка».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детское общеобразовательное учреждение «Детский сад «Ласточка»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556792"/>
            <a:ext cx="3610744" cy="4608512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МБДОУ «Детский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сад «Ласточка»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с.Новый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Сад» функционирует с 1972 года.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Заведующая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Скрипник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Александровна.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осуществляет 20 сотрудников , 14 из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них -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обслуживающий персонал и 6 педагогов, являющихся специалистами с высшим педагогическим образованием. 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учреждении работают три группы: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первая младшая,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средняя разновозрастная,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старшая разновозрастная,</a:t>
            </a: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которых обучается и воспитывается 70 детей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Республика Крым, Симферопольский р-н,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с. Новый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сад, квартал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Цветочный,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ст.15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algn="just">
              <a:buNone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http://duz-lastochka.caduk.ru/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_20171010_141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5076056" cy="4083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«Гвардейская школа №1»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5402710" cy="36004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86446" y="2214554"/>
            <a:ext cx="3240000" cy="432000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создания образовательной организации - 1969 год.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обучения — очная/заочная.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Нормативный срок обучения — 9/11 лет.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Уровень образования — начальное, основное и среднее общее образование.   Проектная мощность школы - 640 учащихся.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Директор МБОУ "Гвардейская школа № 1"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Шепченко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Антонина Ивановна.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Адрес: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пгт.Гвардейское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ул. Карла Маркса, дом 97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http://1gvardeiskaya.ru/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-27360000">
              <a:spcBef>
                <a:spcPts val="0"/>
              </a:spcBef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«Гвардейская школа-гимназия №2»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556792"/>
            <a:ext cx="3178696" cy="4104456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 создания образовательной организации - 1948 год.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Форма обучения — очная/заочная. 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Нормативный срок обучения — 9/11 лет.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Уровень образования — начальное, основное и среднее общее образование. Проектная мощность – 944 учащихся (320 – старое здание, 624 – новое здание).</a:t>
            </a: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Директор   МБОУ «Гвардейская школа-гимназия № 2» – Богданова Елена Владимировна.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пгт.Гвардейское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ул. Острякова, дом 1А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algn="just"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http://gvardeiskayagimnaziya2.ru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/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БОУ.jpg"/>
          <p:cNvPicPr>
            <a:picLocks noChangeAspect="1"/>
          </p:cNvPicPr>
          <p:nvPr/>
        </p:nvPicPr>
        <p:blipFill>
          <a:blip r:embed="rId2" cstate="print"/>
          <a:srcRect b="21509"/>
          <a:stretch>
            <a:fillRect/>
          </a:stretch>
        </p:blipFill>
        <p:spPr>
          <a:xfrm>
            <a:off x="179512" y="1628800"/>
            <a:ext cx="5379169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«Гвардейская школа-гимназия №3»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2060847"/>
            <a:ext cx="3121361" cy="41721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Школа введена в эксплуатацию в 1974 году (основное здание).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Форма обучения — очная/заочная.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Нормативный срок обучения — 9/11 лет. 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Уровень образования — начальное, основное и среднее общее образование.   Количество обучаемых детей - 598.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Директор   МБОУ «Гвардейская школа-гимназия № 3» – Цимбал Моника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Богуславовна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пгт.Гвардейское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ул. Ефимова, дом 25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http://gwardeiskaya3.ru/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1447015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532859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детское общеобразовательное учреждение «Детский сад «Солнышко»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340768"/>
            <a:ext cx="3754760" cy="5112568"/>
          </a:xfrm>
        </p:spPr>
        <p:txBody>
          <a:bodyPr>
            <a:noAutofit/>
          </a:bodyPr>
          <a:lstStyle/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Заведующая МБДОУ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"Детский сад "Солнышко"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пгт.Гвардейское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 -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Изотова Валентина Ивановна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Проекная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мощность: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Типовое двухэтажное здание  – 150 детей (7 групп). Приспособленное здание  – 60 детей (3 группы).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2016-2017 учебном году в МБ ДОУ функционируют  10 возрастных групп  из них: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- 2 группы раннего возраста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- 3 группы – комбинированные (логопедические)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- 2 группы - подготовительные.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272 ребенка.</a:t>
            </a:r>
          </a:p>
          <a:p>
            <a:pPr marL="0" indent="0"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 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Гвардейское,  ул. Карла Маркса, дом115</a:t>
            </a:r>
            <a:r>
              <a:rPr lang="ru-RU" sz="1400" dirty="0" smtClean="0"/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algn="just"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http://sun-gvard.caduk.ru/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/>
              <a:t> </a:t>
            </a:r>
          </a:p>
        </p:txBody>
      </p:sp>
      <p:pic>
        <p:nvPicPr>
          <p:cNvPr id="5" name="Рисунок 4" descr="P9020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4800535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детское общеобразовательное учреждение «Детский сад «Флажок»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340768"/>
            <a:ext cx="3754760" cy="4752528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Заведующая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сад "Флажок"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пгт.Гвардейское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 Рудакова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Михайловна.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Функционирует 13 возрастных групп, 12 групп с 10,5 -часовым пребыванием (с 7.30 до 18.00), 1 группа кратковременная (с 9.00 до 13.00), 2 группы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билингвальные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крымскотатарским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языком обучения.​</a:t>
            </a:r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Крым, Симферопольский район, 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Гвардейское,  ул. Карла Маркса, дом 35Б</a:t>
            </a:r>
            <a:endParaRPr lang="ru-R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algn="just"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http://duz-flajok.caduk.ru/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71010_154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896544" cy="380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детское общеобразовательное учреждение «Детский сад «Теремок»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2348880"/>
            <a:ext cx="3322712" cy="4320480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Заведующая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сад "Теремок"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пгт.Гвардейское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Краско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Ивановна.</a:t>
            </a:r>
          </a:p>
          <a:p>
            <a:pPr marL="0" algn="just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Проекная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мощность: 150 детей, 6 групп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Крым, Симферопольский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Гвардейское,  ул.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Березовского, дом 10 </a:t>
            </a:r>
          </a:p>
          <a:p>
            <a:pPr marL="0" algn="just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Официальный сайт:</a:t>
            </a:r>
          </a:p>
          <a:p>
            <a:pPr marL="0" algn="just"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детсад-теремок.рф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5" name="Рисунок 4" descr="IMG_2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5004048" cy="3753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1659</TotalTime>
  <Words>1262</Words>
  <Application>Microsoft Office PowerPoint</Application>
  <PresentationFormat>Экран (4:3)</PresentationFormat>
  <Paragraphs>311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Паспорт Гвардейского сельского поселения</vt:lpstr>
      <vt:lpstr>Сведения о Гвардейском сельском поселении </vt:lpstr>
      <vt:lpstr>пгт. Гвардейское</vt:lpstr>
      <vt:lpstr>Муниципальное бюджетное общеобразовательное учреждение «Гвардейская школа №1»</vt:lpstr>
      <vt:lpstr>Муниципальное бюджетное общеобразовательное учреждение «Гвардейская школа-гимназия №2»</vt:lpstr>
      <vt:lpstr>Муниципальное бюджетное общеобразовательное учреждение «Гвардейская школа-гимназия №3»</vt:lpstr>
      <vt:lpstr>Муниципальное бюджетное детское общеобразовательное учреждение «Детский сад «Солнышко»</vt:lpstr>
      <vt:lpstr>Муниципальное бюджетное детское общеобразовательное учреждение «Детский сад «Флажок»</vt:lpstr>
      <vt:lpstr>Муниципальное бюджетное детское общеобразовательное учреждение «Детский сад «Теремок»</vt:lpstr>
      <vt:lpstr>МБУДО «СРДШИ»</vt:lpstr>
      <vt:lpstr>ГБУЗ «Симферопольская центральная районная клиническая больница»</vt:lpstr>
      <vt:lpstr>Храм «Всех Крымских святых»</vt:lpstr>
      <vt:lpstr>Мечеть «Сарабуз» </vt:lpstr>
      <vt:lpstr>МБУК  Симферопольского района «Районная централизованная библиотека»</vt:lpstr>
      <vt:lpstr>МБУК  «Детская библиотека»</vt:lpstr>
      <vt:lpstr>Муниципальное унитарное предприятие «Гвардеец» </vt:lpstr>
      <vt:lpstr>МБУ «Учреждение по обеспечению деятельности ОМС муниципального образования Гвардейское сельское поселение»</vt:lpstr>
      <vt:lpstr>Спортивный стадион</vt:lpstr>
      <vt:lpstr>Футбольный клуб «Гвардеец»</vt:lpstr>
      <vt:lpstr>с. Маленькое</vt:lpstr>
      <vt:lpstr>Муниципальное бюджетное общеобразовательное учреждение «Маленская Школа»</vt:lpstr>
      <vt:lpstr>Муниципальное бюджетное детское общеобразовательное учреждение «Детский сад «Яблонька»</vt:lpstr>
      <vt:lpstr>Маленский сельский Дом культуры</vt:lpstr>
      <vt:lpstr> ФГАОУВО "Крымский федеральный университет имени В.И. Вернадского" (Агропромышленный колледж)</vt:lpstr>
      <vt:lpstr>с. Софиевка</vt:lpstr>
      <vt:lpstr>ГБУЗ «Фельдшерский акушерский пункт»</vt:lpstr>
      <vt:lpstr>Мечеть общины Иттифак</vt:lpstr>
      <vt:lpstr>с. Красная Зорька</vt:lpstr>
      <vt:lpstr>Муниципальное бюджетное общеобразовательное учреждение «Краснозорькинская начальная школа»</vt:lpstr>
      <vt:lpstr>Храм святых апостолов Петра и Павла</vt:lpstr>
      <vt:lpstr>с. Новый Сад</vt:lpstr>
      <vt:lpstr>Муниципальное бюджетное детское общеобразовательное учреждение «Детский сад «Ласточка»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Гвардейского сельского поселения </dc:title>
  <dc:creator>PC</dc:creator>
  <cp:lastModifiedBy>User</cp:lastModifiedBy>
  <cp:revision>334</cp:revision>
  <cp:lastPrinted>2017-10-18T08:39:03Z</cp:lastPrinted>
  <dcterms:created xsi:type="dcterms:W3CDTF">2017-10-13T06:58:37Z</dcterms:created>
  <dcterms:modified xsi:type="dcterms:W3CDTF">2017-11-24T04:28:52Z</dcterms:modified>
</cp:coreProperties>
</file>